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98" r:id="rId12"/>
    <p:sldId id="274" r:id="rId13"/>
    <p:sldId id="291" r:id="rId14"/>
    <p:sldId id="293" r:id="rId15"/>
    <p:sldId id="294" r:id="rId16"/>
    <p:sldId id="292" r:id="rId17"/>
    <p:sldId id="272" r:id="rId18"/>
    <p:sldId id="275" r:id="rId19"/>
    <p:sldId id="277" r:id="rId20"/>
    <p:sldId id="287" r:id="rId21"/>
    <p:sldId id="278" r:id="rId22"/>
    <p:sldId id="295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4660"/>
  </p:normalViewPr>
  <p:slideViewPr>
    <p:cSldViewPr snapToGrid="0">
      <p:cViewPr varScale="1">
        <p:scale>
          <a:sx n="47" d="100"/>
          <a:sy n="47" d="100"/>
        </p:scale>
        <p:origin x="27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12/06/2020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04065F7-0A0A-4DD1-B482-29CC0130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278"/>
            <a:ext cx="12192000" cy="39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069D2A-3862-4268-96F7-DC6CA3923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1286" y="2379411"/>
            <a:ext cx="8033680" cy="3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1732605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41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041318-2926-41A7-A08E-B49AB1B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137"/>
            <a:ext cx="12192000" cy="22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" y="1969281"/>
            <a:ext cx="4233594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92" y="1935441"/>
            <a:ext cx="7029142" cy="29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" y="4156735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259</Words>
  <Application>Microsoft Office PowerPoint</Application>
  <PresentationFormat>Breedbeeld</PresentationFormat>
  <Paragraphs>94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51</cp:revision>
  <dcterms:created xsi:type="dcterms:W3CDTF">2020-02-11T17:49:53Z</dcterms:created>
  <dcterms:modified xsi:type="dcterms:W3CDTF">2020-06-12T15:46:06Z</dcterms:modified>
</cp:coreProperties>
</file>